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0972800" cy="1828800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14" d="100"/>
          <a:sy n="114" d="100"/>
        </p:scale>
        <p:origin x="360" y="1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7"/>
            <a:ext cx="8229600" cy="636693"/>
          </a:xfrm>
        </p:spPr>
        <p:txBody>
          <a:bodyPr anchor="b"/>
          <a:lstStyle>
            <a:lvl1pPr algn="ctr"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960543"/>
            <a:ext cx="8229600" cy="441537"/>
          </a:xfrm>
        </p:spPr>
        <p:txBody>
          <a:bodyPr/>
          <a:lstStyle>
            <a:lvl1pPr marL="0" indent="0" algn="ctr">
              <a:buNone/>
              <a:defRPr sz="640"/>
            </a:lvl1pPr>
            <a:lvl2pPr marL="121935" indent="0" algn="ctr">
              <a:buNone/>
              <a:defRPr sz="533"/>
            </a:lvl2pPr>
            <a:lvl3pPr marL="243870" indent="0" algn="ctr">
              <a:buNone/>
              <a:defRPr sz="480"/>
            </a:lvl3pPr>
            <a:lvl4pPr marL="365806" indent="0" algn="ctr">
              <a:buNone/>
              <a:defRPr sz="427"/>
            </a:lvl4pPr>
            <a:lvl5pPr marL="487741" indent="0" algn="ctr">
              <a:buNone/>
              <a:defRPr sz="427"/>
            </a:lvl5pPr>
            <a:lvl6pPr marL="609676" indent="0" algn="ctr">
              <a:buNone/>
              <a:defRPr sz="427"/>
            </a:lvl6pPr>
            <a:lvl7pPr marL="731611" indent="0" algn="ctr">
              <a:buNone/>
              <a:defRPr sz="427"/>
            </a:lvl7pPr>
            <a:lvl8pPr marL="853547" indent="0" algn="ctr">
              <a:buNone/>
              <a:defRPr sz="427"/>
            </a:lvl8pPr>
            <a:lvl9pPr marL="975482" indent="0" algn="ctr">
              <a:buNone/>
              <a:defRPr sz="4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847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152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0" y="97367"/>
            <a:ext cx="2366010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0" y="97367"/>
            <a:ext cx="6960870" cy="154982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348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95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5" y="455930"/>
            <a:ext cx="9464040" cy="76073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5" y="1223857"/>
            <a:ext cx="9464040" cy="400050"/>
          </a:xfrm>
        </p:spPr>
        <p:txBody>
          <a:bodyPr/>
          <a:lstStyle>
            <a:lvl1pPr marL="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1pPr>
            <a:lvl2pPr marL="121935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2pPr>
            <a:lvl3pPr marL="24387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3pPr>
            <a:lvl4pPr marL="36580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4pPr>
            <a:lvl5pPr marL="48774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5pPr>
            <a:lvl6pPr marL="60967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6pPr>
            <a:lvl7pPr marL="73161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7pPr>
            <a:lvl8pPr marL="853547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8pPr>
            <a:lvl9pPr marL="975482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30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486833"/>
            <a:ext cx="4663440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486833"/>
            <a:ext cx="4663440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261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97367"/>
            <a:ext cx="9464040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448310"/>
            <a:ext cx="4642008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668020"/>
            <a:ext cx="4642008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0" y="448310"/>
            <a:ext cx="4664869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0" y="668020"/>
            <a:ext cx="4664869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569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38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711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10" y="121920"/>
            <a:ext cx="3539013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263314"/>
            <a:ext cx="5554980" cy="1299633"/>
          </a:xfrm>
        </p:spPr>
        <p:txBody>
          <a:bodyPr/>
          <a:lstStyle>
            <a:lvl1pPr>
              <a:defRPr sz="853"/>
            </a:lvl1pPr>
            <a:lvl2pPr>
              <a:defRPr sz="747"/>
            </a:lvl2pPr>
            <a:lvl3pPr>
              <a:defRPr sz="640"/>
            </a:lvl3pPr>
            <a:lvl4pPr>
              <a:defRPr sz="533"/>
            </a:lvl4pPr>
            <a:lvl5pPr>
              <a:defRPr sz="533"/>
            </a:lvl5pPr>
            <a:lvl6pPr>
              <a:defRPr sz="533"/>
            </a:lvl6pPr>
            <a:lvl7pPr>
              <a:defRPr sz="533"/>
            </a:lvl7pPr>
            <a:lvl8pPr>
              <a:defRPr sz="533"/>
            </a:lvl8pPr>
            <a:lvl9pPr>
              <a:defRPr sz="5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10" y="548640"/>
            <a:ext cx="3539013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17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10" y="121920"/>
            <a:ext cx="3539013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263314"/>
            <a:ext cx="5554980" cy="1299633"/>
          </a:xfrm>
        </p:spPr>
        <p:txBody>
          <a:bodyPr anchor="t"/>
          <a:lstStyle>
            <a:lvl1pPr marL="0" indent="0">
              <a:buNone/>
              <a:defRPr sz="853"/>
            </a:lvl1pPr>
            <a:lvl2pPr marL="121935" indent="0">
              <a:buNone/>
              <a:defRPr sz="747"/>
            </a:lvl2pPr>
            <a:lvl3pPr marL="243870" indent="0">
              <a:buNone/>
              <a:defRPr sz="640"/>
            </a:lvl3pPr>
            <a:lvl4pPr marL="365806" indent="0">
              <a:buNone/>
              <a:defRPr sz="533"/>
            </a:lvl4pPr>
            <a:lvl5pPr marL="487741" indent="0">
              <a:buNone/>
              <a:defRPr sz="533"/>
            </a:lvl5pPr>
            <a:lvl6pPr marL="609676" indent="0">
              <a:buNone/>
              <a:defRPr sz="533"/>
            </a:lvl6pPr>
            <a:lvl7pPr marL="731611" indent="0">
              <a:buNone/>
              <a:defRPr sz="533"/>
            </a:lvl7pPr>
            <a:lvl8pPr marL="853547" indent="0">
              <a:buNone/>
              <a:defRPr sz="533"/>
            </a:lvl8pPr>
            <a:lvl9pPr marL="975482" indent="0">
              <a:buNone/>
              <a:defRPr sz="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10" y="548640"/>
            <a:ext cx="3539013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357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97367"/>
            <a:ext cx="9464040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486833"/>
            <a:ext cx="9464040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1695027"/>
            <a:ext cx="246888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6AA5A-A3F6-854F-82E1-393089473FCC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1695027"/>
            <a:ext cx="370332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1695027"/>
            <a:ext cx="2468880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47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3870" rtl="0" eaLnBrk="1" latinLnBrk="0" hangingPunct="1">
        <a:lnSpc>
          <a:spcPct val="90000"/>
        </a:lnSpc>
        <a:spcBef>
          <a:spcPct val="0"/>
        </a:spcBef>
        <a:buNone/>
        <a:defRPr sz="11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8" indent="-60968" algn="l" defTabSz="24387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747" kern="1200">
          <a:solidFill>
            <a:schemeClr val="tx1"/>
          </a:solidFill>
          <a:latin typeface="+mn-lt"/>
          <a:ea typeface="+mn-ea"/>
          <a:cs typeface="+mn-cs"/>
        </a:defRPr>
      </a:lvl1pPr>
      <a:lvl2pPr marL="18290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2pPr>
      <a:lvl3pPr marL="304838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5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7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54870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7064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9257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91451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1036450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2pPr>
      <a:lvl3pPr marL="24387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3pPr>
      <a:lvl4pPr marL="36580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48774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0967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3161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853547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975482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67D30DC0-245D-F546-9F01-78E233F9C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1291" y="0"/>
            <a:ext cx="1831509" cy="18288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6933245-EC23-8D4D-ABA5-F96BD3B1E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062" y="0"/>
            <a:ext cx="1817979" cy="18288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18A5AAD-DF8A-E946-81E4-40F266AD3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6593" y="0"/>
            <a:ext cx="1815273" cy="18288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B6A27DC-E6EA-3549-90A8-E16854779A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3564" y="0"/>
            <a:ext cx="1826095" cy="1828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003B97A-7775-6744-B689-2CAB1BED63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3562" y="0"/>
            <a:ext cx="1810002" cy="1828800"/>
          </a:xfrm>
          <a:prstGeom prst="rect">
            <a:avLst/>
          </a:prstGeom>
        </p:spPr>
      </p:pic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269A182-A192-8C43-A90A-CC598B7E090E}"/>
              </a:ext>
            </a:extLst>
          </p:cNvPr>
          <p:cNvCxnSpPr>
            <a:cxnSpLocks/>
          </p:cNvCxnSpPr>
          <p:nvPr/>
        </p:nvCxnSpPr>
        <p:spPr>
          <a:xfrm flipH="1">
            <a:off x="2023533" y="677332"/>
            <a:ext cx="708096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8AEDD02-3DD3-8E4E-877E-E5A492CC7344}"/>
              </a:ext>
            </a:extLst>
          </p:cNvPr>
          <p:cNvCxnSpPr>
            <a:cxnSpLocks/>
          </p:cNvCxnSpPr>
          <p:nvPr/>
        </p:nvCxnSpPr>
        <p:spPr>
          <a:xfrm flipV="1">
            <a:off x="4424962" y="601133"/>
            <a:ext cx="62371" cy="956734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783AE64-8EAB-9C4E-9492-A8C3B90F7327}"/>
              </a:ext>
            </a:extLst>
          </p:cNvPr>
          <p:cNvCxnSpPr>
            <a:cxnSpLocks/>
          </p:cNvCxnSpPr>
          <p:nvPr/>
        </p:nvCxnSpPr>
        <p:spPr>
          <a:xfrm>
            <a:off x="5744260" y="601133"/>
            <a:ext cx="241673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40501C1-4E1F-354F-AA9C-A6758EE99879}"/>
              </a:ext>
            </a:extLst>
          </p:cNvPr>
          <p:cNvCxnSpPr>
            <a:cxnSpLocks/>
          </p:cNvCxnSpPr>
          <p:nvPr/>
        </p:nvCxnSpPr>
        <p:spPr>
          <a:xfrm>
            <a:off x="6381515" y="660398"/>
            <a:ext cx="241673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FB9E974-795D-DF45-8C01-565BCB79FBE9}"/>
              </a:ext>
            </a:extLst>
          </p:cNvPr>
          <p:cNvCxnSpPr>
            <a:cxnSpLocks/>
          </p:cNvCxnSpPr>
          <p:nvPr/>
        </p:nvCxnSpPr>
        <p:spPr>
          <a:xfrm>
            <a:off x="8546726" y="795866"/>
            <a:ext cx="63874" cy="177801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AADC072-AE4A-A945-8625-E2FB67730E73}"/>
              </a:ext>
            </a:extLst>
          </p:cNvPr>
          <p:cNvCxnSpPr>
            <a:cxnSpLocks/>
          </p:cNvCxnSpPr>
          <p:nvPr/>
        </p:nvCxnSpPr>
        <p:spPr>
          <a:xfrm>
            <a:off x="7759040" y="795866"/>
            <a:ext cx="63874" cy="177801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02C45A7-8D0E-114F-9D9C-05E2A25A766F}"/>
              </a:ext>
            </a:extLst>
          </p:cNvPr>
          <p:cNvCxnSpPr>
            <a:cxnSpLocks/>
          </p:cNvCxnSpPr>
          <p:nvPr/>
        </p:nvCxnSpPr>
        <p:spPr>
          <a:xfrm>
            <a:off x="9589611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74A0F52E-7880-BF4D-B9E2-23FB797B602A}"/>
              </a:ext>
            </a:extLst>
          </p:cNvPr>
          <p:cNvSpPr txBox="1"/>
          <p:nvPr/>
        </p:nvSpPr>
        <p:spPr>
          <a:xfrm>
            <a:off x="9396754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E3BF0D73-8D2B-7346-968C-6B913220B742}"/>
              </a:ext>
            </a:extLst>
          </p:cNvPr>
          <p:cNvCxnSpPr>
            <a:cxnSpLocks/>
          </p:cNvCxnSpPr>
          <p:nvPr/>
        </p:nvCxnSpPr>
        <p:spPr>
          <a:xfrm>
            <a:off x="8546726" y="800559"/>
            <a:ext cx="0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90DD6880-51C7-204B-99A2-2DDBE6902248}"/>
              </a:ext>
            </a:extLst>
          </p:cNvPr>
          <p:cNvCxnSpPr>
            <a:cxnSpLocks/>
          </p:cNvCxnSpPr>
          <p:nvPr/>
        </p:nvCxnSpPr>
        <p:spPr>
          <a:xfrm>
            <a:off x="7732452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633CE1F2-DEF4-BF4B-8D13-F1772A797FBD}"/>
              </a:ext>
            </a:extLst>
          </p:cNvPr>
          <p:cNvCxnSpPr>
            <a:cxnSpLocks/>
          </p:cNvCxnSpPr>
          <p:nvPr/>
        </p:nvCxnSpPr>
        <p:spPr>
          <a:xfrm>
            <a:off x="5898144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7B2CA70A-C269-324E-938F-90332B89FECB}"/>
              </a:ext>
            </a:extLst>
          </p:cNvPr>
          <p:cNvCxnSpPr>
            <a:cxnSpLocks/>
          </p:cNvCxnSpPr>
          <p:nvPr/>
        </p:nvCxnSpPr>
        <p:spPr>
          <a:xfrm>
            <a:off x="4086278" y="442642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10B1FEBC-37CD-4942-9537-ADAA5C586425}"/>
              </a:ext>
            </a:extLst>
          </p:cNvPr>
          <p:cNvCxnSpPr>
            <a:cxnSpLocks/>
          </p:cNvCxnSpPr>
          <p:nvPr/>
        </p:nvCxnSpPr>
        <p:spPr>
          <a:xfrm>
            <a:off x="2287119" y="431828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2EB27574-C9E9-AD48-8BDA-CB9C1D588CB7}"/>
              </a:ext>
            </a:extLst>
          </p:cNvPr>
          <p:cNvSpPr txBox="1"/>
          <p:nvPr/>
        </p:nvSpPr>
        <p:spPr>
          <a:xfrm>
            <a:off x="7568575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35BDC52-55FC-7F46-AE55-36BC86B6D8B8}"/>
              </a:ext>
            </a:extLst>
          </p:cNvPr>
          <p:cNvSpPr txBox="1"/>
          <p:nvPr/>
        </p:nvSpPr>
        <p:spPr>
          <a:xfrm>
            <a:off x="5721955" y="18629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0E21B08-33FA-D642-92F2-EB15E8A61350}"/>
              </a:ext>
            </a:extLst>
          </p:cNvPr>
          <p:cNvSpPr txBox="1"/>
          <p:nvPr/>
        </p:nvSpPr>
        <p:spPr>
          <a:xfrm>
            <a:off x="3909027" y="21005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A5C03232-0C50-5B42-B29C-F6D7DA84255A}"/>
              </a:ext>
            </a:extLst>
          </p:cNvPr>
          <p:cNvSpPr txBox="1"/>
          <p:nvPr/>
        </p:nvSpPr>
        <p:spPr>
          <a:xfrm>
            <a:off x="2087720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2F40B21-9F3B-524E-AC0C-E72CEEE17B4F}"/>
              </a:ext>
            </a:extLst>
          </p:cNvPr>
          <p:cNvGrpSpPr/>
          <p:nvPr/>
        </p:nvGrpSpPr>
        <p:grpSpPr>
          <a:xfrm>
            <a:off x="-83319" y="0"/>
            <a:ext cx="1946742" cy="1828800"/>
            <a:chOff x="-83319" y="0"/>
            <a:chExt cx="1946742" cy="1828800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687B398-AE05-8D4E-AB56-1FD47823B9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7042" y="0"/>
              <a:ext cx="1850604" cy="1828800"/>
            </a:xfrm>
            <a:prstGeom prst="rect">
              <a:avLst/>
            </a:prstGeom>
          </p:spPr>
        </p:pic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A330CA7-38CC-2B42-8C1A-5B3AB96B81AD}"/>
                </a:ext>
              </a:extLst>
            </p:cNvPr>
            <p:cNvCxnSpPr/>
            <p:nvPr/>
          </p:nvCxnSpPr>
          <p:spPr>
            <a:xfrm>
              <a:off x="918260" y="601133"/>
              <a:ext cx="0" cy="186267"/>
            </a:xfrm>
            <a:prstGeom prst="straightConnector1">
              <a:avLst/>
            </a:prstGeom>
            <a:ln w="28575">
              <a:solidFill>
                <a:schemeClr val="accent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DF899AE2-4340-2F4F-B9FB-A4237E8AB2FE}"/>
                </a:ext>
              </a:extLst>
            </p:cNvPr>
            <p:cNvCxnSpPr/>
            <p:nvPr/>
          </p:nvCxnSpPr>
          <p:spPr>
            <a:xfrm>
              <a:off x="791260" y="1464733"/>
              <a:ext cx="0" cy="186267"/>
            </a:xfrm>
            <a:prstGeom prst="straightConnector1">
              <a:avLst/>
            </a:prstGeom>
            <a:ln w="28575">
              <a:solidFill>
                <a:schemeClr val="accent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B7A0B41-47D5-7D4B-8F44-180C001D456C}"/>
                </a:ext>
              </a:extLst>
            </p:cNvPr>
            <p:cNvSpPr txBox="1"/>
            <p:nvPr/>
          </p:nvSpPr>
          <p:spPr>
            <a:xfrm>
              <a:off x="117807" y="922867"/>
              <a:ext cx="825136" cy="278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</a:rPr>
                <a:t>P</a:t>
              </a:r>
              <a:r>
                <a:rPr lang="en-US" baseline="-25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  <a:r>
                <a:rPr lang="en-US" dirty="0">
                  <a:solidFill>
                    <a:schemeClr val="accent6">
                      <a:lumMod val="50000"/>
                    </a:schemeClr>
                  </a:solidFill>
                </a:rPr>
                <a:t> Goal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221FB62C-059A-F94D-A81F-8B60E41BDB58}"/>
                </a:ext>
              </a:extLst>
            </p:cNvPr>
            <p:cNvSpPr txBox="1"/>
            <p:nvPr/>
          </p:nvSpPr>
          <p:spPr>
            <a:xfrm>
              <a:off x="580817" y="321733"/>
              <a:ext cx="825136" cy="278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P</a:t>
              </a:r>
              <a:r>
                <a:rPr lang="en-US" baseline="-25000" dirty="0">
                  <a:solidFill>
                    <a:srgbClr val="FF0000"/>
                  </a:solidFill>
                </a:rPr>
                <a:t>1</a:t>
              </a:r>
              <a:r>
                <a:rPr lang="en-US" dirty="0">
                  <a:solidFill>
                    <a:srgbClr val="FF0000"/>
                  </a:solidFill>
                </a:rPr>
                <a:t> Start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68A5531B-291C-EC4C-AAD3-199AEC0BAB12}"/>
                </a:ext>
              </a:extLst>
            </p:cNvPr>
            <p:cNvSpPr txBox="1"/>
            <p:nvPr/>
          </p:nvSpPr>
          <p:spPr>
            <a:xfrm>
              <a:off x="695844" y="1174104"/>
              <a:ext cx="825136" cy="278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P</a:t>
              </a:r>
              <a:r>
                <a:rPr lang="en-US" baseline="-25000" dirty="0">
                  <a:solidFill>
                    <a:srgbClr val="FF0000"/>
                  </a:solidFill>
                </a:rPr>
                <a:t>2</a:t>
              </a:r>
              <a:r>
                <a:rPr lang="en-US" dirty="0">
                  <a:solidFill>
                    <a:srgbClr val="FF0000"/>
                  </a:solidFill>
                </a:rPr>
                <a:t> Start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AAAE645-4971-9441-B793-31C2EA6132C8}"/>
                </a:ext>
              </a:extLst>
            </p:cNvPr>
            <p:cNvSpPr txBox="1"/>
            <p:nvPr/>
          </p:nvSpPr>
          <p:spPr>
            <a:xfrm>
              <a:off x="1038287" y="706535"/>
              <a:ext cx="825136" cy="278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50000"/>
                    </a:schemeClr>
                  </a:solidFill>
                </a:rPr>
                <a:t>P</a:t>
              </a:r>
              <a:r>
                <a:rPr lang="en-US" baseline="-25000" dirty="0">
                  <a:solidFill>
                    <a:schemeClr val="accent6">
                      <a:lumMod val="50000"/>
                    </a:schemeClr>
                  </a:solidFill>
                </a:rPr>
                <a:t>2</a:t>
              </a:r>
              <a:r>
                <a:rPr lang="en-US" dirty="0">
                  <a:solidFill>
                    <a:schemeClr val="accent6">
                      <a:lumMod val="50000"/>
                    </a:schemeClr>
                  </a:solidFill>
                </a:rPr>
                <a:t> Goal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84CA3126-8EB9-2242-AAA4-F46580C031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5728" y="599581"/>
              <a:ext cx="242532" cy="10665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7AF5BED1-7562-9E46-B1A3-CC139AA55781}"/>
                </a:ext>
              </a:extLst>
            </p:cNvPr>
            <p:cNvCxnSpPr>
              <a:cxnSpLocks/>
            </p:cNvCxnSpPr>
            <p:nvPr/>
          </p:nvCxnSpPr>
          <p:spPr>
            <a:xfrm>
              <a:off x="675728" y="706535"/>
              <a:ext cx="87963" cy="7115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54D62E5-CA70-4F43-A07B-60124AC34161}"/>
                </a:ext>
              </a:extLst>
            </p:cNvPr>
            <p:cNvSpPr txBox="1"/>
            <p:nvPr/>
          </p:nvSpPr>
          <p:spPr>
            <a:xfrm>
              <a:off x="-83319" y="428026"/>
              <a:ext cx="975031" cy="464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algn="ctr" defTabSz="614477" rtl="1" eaLnBrk="1" latinLnBrk="0" hangingPunct="1"/>
              <a:r>
                <a:rPr lang="en-US" dirty="0">
                  <a:solidFill>
                    <a:srgbClr val="002060"/>
                  </a:solidFill>
                </a:rPr>
                <a:t>0.5 </a:t>
              </a:r>
              <a:r>
                <a:rPr lang="en-US" i="1" dirty="0">
                  <a:solidFill>
                    <a:srgbClr val="002060"/>
                  </a:solidFill>
                </a:rPr>
                <a:t>mm</a:t>
              </a:r>
              <a:r>
                <a:rPr lang="en-US" dirty="0">
                  <a:solidFill>
                    <a:srgbClr val="002060"/>
                  </a:solidFill>
                </a:rPr>
                <a:t> magnets</a:t>
              </a:r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6FEC4FD0-FF72-AB42-BE05-3A1C5B4D4D8C}"/>
                </a:ext>
              </a:extLst>
            </p:cNvPr>
            <p:cNvCxnSpPr>
              <a:cxnSpLocks/>
            </p:cNvCxnSpPr>
            <p:nvPr/>
          </p:nvCxnSpPr>
          <p:spPr>
            <a:xfrm>
              <a:off x="399894" y="428026"/>
              <a:ext cx="180923" cy="0"/>
            </a:xfrm>
            <a:prstGeom prst="line">
              <a:avLst/>
            </a:prstGeom>
            <a:ln w="28575" cap="sq" cmpd="sng">
              <a:solidFill>
                <a:schemeClr val="tx1"/>
              </a:solidFill>
              <a:prstDash val="lg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8FAC7181-1D00-AE4A-B059-C727E9445AD0}"/>
                </a:ext>
              </a:extLst>
            </p:cNvPr>
            <p:cNvSpPr txBox="1"/>
            <p:nvPr/>
          </p:nvSpPr>
          <p:spPr>
            <a:xfrm>
              <a:off x="234138" y="209075"/>
              <a:ext cx="747559" cy="278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5 mm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1066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1623</TotalTime>
  <Words>23</Words>
  <Application>Microsoft Macintosh PowerPoint</Application>
  <PresentationFormat>Custom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shiva.shahrokhi@gmail.com</dc:creator>
  <cp:lastModifiedBy>shiva.shahrokhi@gmail.com</cp:lastModifiedBy>
  <cp:revision>8</cp:revision>
  <dcterms:created xsi:type="dcterms:W3CDTF">2018-04-04T20:00:44Z</dcterms:created>
  <dcterms:modified xsi:type="dcterms:W3CDTF">2018-04-13T15:38:37Z</dcterms:modified>
</cp:coreProperties>
</file>

<file path=docProps/thumbnail.jpeg>
</file>